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F8FD6E-D1FD-452C-B298-4C5B73BBE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7296C0-67F1-457D-9661-84695D268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AF63B1-448C-45E2-9399-487FB781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B87E42-97D4-4813-B360-02250AF1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6FB568-72AF-41E6-B130-B0C6BE80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552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E0BD3E-2717-4A97-B1B1-19AD4A68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CB1AD9E-2C8D-4900-BA70-4DB393545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528293-DADB-49D5-953B-2D2E27F3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928E92-3E6F-488C-9B51-9A42E334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B99783-0969-40DF-B1CB-1CC417AD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7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0D3037-5D0A-4ED5-A9F5-05FDC9CC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D8B0BE6-A64E-4B26-81A3-C1BA0A76A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41F4C4-6BC4-4B20-B205-3370E923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00733E-BC46-4957-9EDE-3C098735B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9D6B70-271C-436E-B161-81C5FEE1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B589BB-F72F-418D-9DE6-E8809804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FE1B34-4AEA-4D0D-8ED1-0FD1377E8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6655E6-5C9E-4194-A78D-A3135C89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DD5B9C-300E-468D-AB3B-76EE994E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C543FE-AA81-4083-B96B-B13823CA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24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C67E2A-2A76-49DB-ADB6-06B723E8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EE5D45-6410-407E-A144-4B4E38298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54030F-A937-4DA9-ABDC-282698A8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662A15-9E8A-4F68-A29C-872A0A1F8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2E68F7-7376-4D06-94D8-FC98872A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35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E1108-8122-42E0-9C0A-E73CB029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7B5255-1463-464C-AE7D-FD1D3017E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FCDED3-8576-46DB-8CC8-6DDBCA2D1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E3E341-254F-41BF-8F14-82FA3B2F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9B623DC-BC86-46F7-BAA3-86CAAF2D7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80CB7B-A7CB-4F27-84A7-3BC9C0EA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30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5C08FC-D5CB-464A-98C7-5B35BC302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5D7C94-B803-4037-AD69-7D08B9649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E1FCB0-A738-4D08-92EB-8E5A2628B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35FC447-2445-438C-A49B-2121FBF64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DBDFD5E-50CE-49C5-A710-2D7A08300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49176E-B74A-4D49-BF73-DDF61BBE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56C12A8-392F-41A4-B27F-7225FC23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1FA4922-C8FA-4E01-B488-C39D3EB8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37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F5F509-B912-4356-8783-9F89A987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B6B717E-26BB-43A4-8AFF-66529D46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20941F-D506-441E-8812-9ED47E64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6A1F6A2-7512-4F9A-B05B-B2371161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03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EA7397A-3926-407F-ABF8-257B2297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2F1D460-53CE-42D0-95D7-48EE29EA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785BD9-48C6-4BC3-B631-38074CF4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85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A9CB5F-949F-43D2-A799-0CA9C3DEB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9C5D7B-8145-45DC-872B-11E6DB9C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92B6037-BE58-4902-A36B-ED7046F4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5F1BBF-0617-4204-8DB0-3DC05D2F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F9B7A2-F62C-468C-ADCF-D593951A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691DF06-3C29-49C7-9BD7-3CDBB077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02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9A8B3-8D79-424C-9714-23582869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3970BBE-9BD7-4FFB-BAA9-97BDF7F87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D92F04B-2AB3-4046-A6F1-E79EF156E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648BCB-0ABB-4B3C-AE24-6FE1A27A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FC27E3-0AD5-4552-8B00-205F68D3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8B3D8E-0DE3-4A52-9407-06C6BC2B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47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57133A-AC1A-42C3-B2E4-CADC1C88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BEB148-7CD9-40F0-8EF7-637D9DC1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3B370A-7248-42FE-A692-3378E1CEF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D2E9-CBB8-49A3-8629-7610F38BEB89}" type="datetimeFigureOut">
              <a:rPr lang="pl-PL" smtClean="0"/>
              <a:t>2020-05-02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4B1EB5-0092-47B3-B1AB-63788BF85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3377C3-5A9A-46F8-B9B5-FE5721691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8EBB2-A876-4411-B548-26E4DB6482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31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s6ABV__VAgQ?feature=oembed" TargetMode="External"/><Relationship Id="rId1" Type="http://schemas.openxmlformats.org/officeDocument/2006/relationships/video" Target="https://www.youtube.com/embed/cb0dNXPEYoc?feature=oembed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https://www.youtube.com/embed/2bUSUcly-dc?feature=oembed" TargetMode="External"/><Relationship Id="rId1" Type="http://schemas.openxmlformats.org/officeDocument/2006/relationships/video" Target="https://www.youtube.com/embed/A-N7WWsC1x0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gif"/><Relationship Id="rId3" Type="http://schemas.openxmlformats.org/officeDocument/2006/relationships/video" Target="https://www.youtube.com/embed/Cdi_b4-htWo?feature=oembed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video" Target="https://www.youtube.com/embed/kZ9yZ72-3vw?start=21&amp;feature=oembed" TargetMode="External"/><Relationship Id="rId1" Type="http://schemas.openxmlformats.org/officeDocument/2006/relationships/video" Target="https://www.youtube.com/embed/3HvR0aETxOA?start=8&amp;feature=oembed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g"/><Relationship Id="rId10" Type="http://schemas.openxmlformats.org/officeDocument/2006/relationships/image" Target="../media/image18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gif"/><Relationship Id="rId1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video" Target="https://www.youtube.com/embed/PX8JKShqt9c?feature=oembed" TargetMode="External"/><Relationship Id="rId7" Type="http://schemas.openxmlformats.org/officeDocument/2006/relationships/image" Target="../media/image24.jpeg"/><Relationship Id="rId12" Type="http://schemas.openxmlformats.org/officeDocument/2006/relationships/image" Target="../media/image29.gif"/><Relationship Id="rId2" Type="http://schemas.openxmlformats.org/officeDocument/2006/relationships/video" Target="https://www.youtube.com/embed/r65R8crNjig?feature=oembed" TargetMode="External"/><Relationship Id="rId1" Type="http://schemas.openxmlformats.org/officeDocument/2006/relationships/video" Target="https://www.youtube.com/embed/g92jyNnhEqo?feature=oembed" TargetMode="External"/><Relationship Id="rId6" Type="http://schemas.openxmlformats.org/officeDocument/2006/relationships/image" Target="../media/image23.jpg"/><Relationship Id="rId11" Type="http://schemas.openxmlformats.org/officeDocument/2006/relationships/image" Target="../media/image2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7.jpeg"/><Relationship Id="rId4" Type="http://schemas.openxmlformats.org/officeDocument/2006/relationships/video" Target="https://www.youtube.com/embed/LMLSxZJTNnE?feature=oembed" TargetMode="External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video" Target="https://www.youtube.com/embed/Rhr1TbzADy0?feature=oembed" TargetMode="External"/><Relationship Id="rId1" Type="http://schemas.openxmlformats.org/officeDocument/2006/relationships/video" Target="https://www.youtube.com/embed/C35BATa1Dp4?feature=oembed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1.jpg"/><Relationship Id="rId7" Type="http://schemas.openxmlformats.org/officeDocument/2006/relationships/image" Target="../media/image32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KLf5EN1Ff4?feature=oembed" TargetMode="External"/><Relationship Id="rId6" Type="http://schemas.openxmlformats.org/officeDocument/2006/relationships/image" Target="../media/image29.gif"/><Relationship Id="rId11" Type="http://schemas.openxmlformats.org/officeDocument/2006/relationships/image" Target="../media/image2.gif"/><Relationship Id="rId5" Type="http://schemas.openxmlformats.org/officeDocument/2006/relationships/image" Target="../media/image22.gif"/><Relationship Id="rId10" Type="http://schemas.openxmlformats.org/officeDocument/2006/relationships/image" Target="../media/image37.gif"/><Relationship Id="rId4" Type="http://schemas.openxmlformats.org/officeDocument/2006/relationships/image" Target="../media/image34.jpeg"/><Relationship Id="rId9" Type="http://schemas.openxmlformats.org/officeDocument/2006/relationships/image" Target="../media/image3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3.jp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Jvpk_7YQLY?feature=oembed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39.gif"/><Relationship Id="rId4" Type="http://schemas.openxmlformats.org/officeDocument/2006/relationships/image" Target="../media/image38.jpe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jpeg"/><Relationship Id="rId2" Type="http://schemas.openxmlformats.org/officeDocument/2006/relationships/video" Target="https://www.youtube.com/embed/8krnRKa9jWI?feature=oembed" TargetMode="External"/><Relationship Id="rId1" Type="http://schemas.openxmlformats.org/officeDocument/2006/relationships/video" Target="https://www.youtube.com/embed/bgmm4e9ARw4?feature=oembed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3.jpg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c005YUARcc?feature=oembed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43.jpeg"/><Relationship Id="rId4" Type="http://schemas.openxmlformats.org/officeDocument/2006/relationships/image" Target="../media/image26.png"/><Relationship Id="rId9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roślina, kwiat&#10;&#10;Opis wygenerowany automatycznie">
            <a:extLst>
              <a:ext uri="{FF2B5EF4-FFF2-40B4-BE49-F238E27FC236}">
                <a16:creationId xmlns:a16="http://schemas.microsoft.com/office/drawing/2014/main" id="{A7B75B4D-3D3D-4865-9AEE-9E5A8B110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507"/>
            <a:ext cx="12191980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7BC9D193-D792-4415-A4E8-3E4E7A30E9B4}"/>
              </a:ext>
            </a:extLst>
          </p:cNvPr>
          <p:cNvSpPr/>
          <p:nvPr/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66CC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az 24" descr="Obraz zawierający wewnątrz, patrzenie, czarny, siedzi&#10;&#10;Opis wygenerowany automatycznie">
            <a:extLst>
              <a:ext uri="{FF2B5EF4-FFF2-40B4-BE49-F238E27FC236}">
                <a16:creationId xmlns:a16="http://schemas.microsoft.com/office/drawing/2014/main" id="{65404F69-A345-4EB2-AEAD-196F1ED52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89" y="3834366"/>
            <a:ext cx="2286000" cy="2400300"/>
          </a:xfrm>
          <a:prstGeom prst="rect">
            <a:avLst/>
          </a:prstGeom>
        </p:spPr>
      </p:pic>
      <p:sp>
        <p:nvSpPr>
          <p:cNvPr id="35" name="Prostokąt 34">
            <a:extLst>
              <a:ext uri="{FF2B5EF4-FFF2-40B4-BE49-F238E27FC236}">
                <a16:creationId xmlns:a16="http://schemas.microsoft.com/office/drawing/2014/main" id="{8CBACED7-9772-4C39-8F8E-54ADFF56396B}"/>
              </a:ext>
            </a:extLst>
          </p:cNvPr>
          <p:cNvSpPr/>
          <p:nvPr/>
        </p:nvSpPr>
        <p:spPr>
          <a:xfrm>
            <a:off x="7636476" y="1428237"/>
            <a:ext cx="573663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Powiał wiatr majowy,</a:t>
            </a: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łąka zapachniała.</a:t>
            </a: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Świeżą koniczyną</a:t>
            </a: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pokryła się cała.</a:t>
            </a: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Brzęczą głośno pszczoły,</a:t>
            </a: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pracują wytrwale.</a:t>
            </a: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Zapylają kwiaty,</a:t>
            </a: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 nudzą się wcale.</a:t>
            </a: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Słońce mocno grzeje,</a:t>
            </a: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świat do życia budzi.</a:t>
            </a: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Dobry czas nastaje</a:t>
            </a:r>
            <a:b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dla zwierząt i ludzi.</a:t>
            </a:r>
            <a:endParaRPr lang="pl-PL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Obraz 37" descr="Obraz zawierający wewnątrz, stół, siedzi, kwiat&#10;&#10;Opis wygenerowany automatycznie">
            <a:extLst>
              <a:ext uri="{FF2B5EF4-FFF2-40B4-BE49-F238E27FC236}">
                <a16:creationId xmlns:a16="http://schemas.microsoft.com/office/drawing/2014/main" id="{499894F9-C116-46E5-9F0C-1B71C3718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4" y="3780021"/>
            <a:ext cx="3147022" cy="3428662"/>
          </a:xfrm>
          <a:prstGeom prst="rect">
            <a:avLst/>
          </a:prstGeom>
        </p:spPr>
      </p:pic>
      <p:pic>
        <p:nvPicPr>
          <p:cNvPr id="42" name="Obraz 41" descr="Obraz zawierający owad, zwierzę, osoba, czarny&#10;&#10;Opis wygenerowany automatycznie">
            <a:extLst>
              <a:ext uri="{FF2B5EF4-FFF2-40B4-BE49-F238E27FC236}">
                <a16:creationId xmlns:a16="http://schemas.microsoft.com/office/drawing/2014/main" id="{6153C92C-EDD3-4DE1-9D0A-633679F06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64" y="1328362"/>
            <a:ext cx="3739003" cy="2544384"/>
          </a:xfrm>
          <a:prstGeom prst="rect">
            <a:avLst/>
          </a:prstGeom>
        </p:spPr>
      </p:pic>
      <p:pic>
        <p:nvPicPr>
          <p:cNvPr id="48" name="Obraz 47">
            <a:extLst>
              <a:ext uri="{FF2B5EF4-FFF2-40B4-BE49-F238E27FC236}">
                <a16:creationId xmlns:a16="http://schemas.microsoft.com/office/drawing/2014/main" id="{401FBDD9-77FF-4BDF-8D2B-A2548B5F9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6422">
            <a:off x="1163462" y="1983444"/>
            <a:ext cx="1315002" cy="1171240"/>
          </a:xfrm>
          <a:prstGeom prst="rect">
            <a:avLst/>
          </a:prstGeom>
        </p:spPr>
      </p:pic>
      <p:pic>
        <p:nvPicPr>
          <p:cNvPr id="50" name="Obraz 49" descr="Obraz zawierający jasne&#10;&#10;Opis wygenerowany automatycznie">
            <a:extLst>
              <a:ext uri="{FF2B5EF4-FFF2-40B4-BE49-F238E27FC236}">
                <a16:creationId xmlns:a16="http://schemas.microsoft.com/office/drawing/2014/main" id="{89BE13A9-43BA-4CEF-B2DA-427A810A2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83" y="1862093"/>
            <a:ext cx="1520521" cy="1413942"/>
          </a:xfrm>
          <a:prstGeom prst="rect">
            <a:avLst/>
          </a:prstGeom>
        </p:spPr>
      </p:pic>
      <p:sp>
        <p:nvSpPr>
          <p:cNvPr id="51" name="Prostokąt 50">
            <a:extLst>
              <a:ext uri="{FF2B5EF4-FFF2-40B4-BE49-F238E27FC236}">
                <a16:creationId xmlns:a16="http://schemas.microsoft.com/office/drawing/2014/main" id="{BEBF539C-0459-42DA-A3A1-AE5A810C8FC7}"/>
              </a:ext>
            </a:extLst>
          </p:cNvPr>
          <p:cNvSpPr/>
          <p:nvPr/>
        </p:nvSpPr>
        <p:spPr>
          <a:xfrm>
            <a:off x="3824397" y="332256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Majowa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łąka</a:t>
            </a:r>
            <a:endParaRPr lang="pl-PL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kwiat, różowy&#10;&#10;Opis wygenerowany automatycznie">
            <a:extLst>
              <a:ext uri="{FF2B5EF4-FFF2-40B4-BE49-F238E27FC236}">
                <a16:creationId xmlns:a16="http://schemas.microsoft.com/office/drawing/2014/main" id="{80232652-ABAE-4978-8FCA-4A033E18EA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0"/>
            <a:ext cx="12191980" cy="8096563"/>
          </a:xfrm>
          <a:prstGeom prst="rect">
            <a:avLst/>
          </a:prstGeom>
        </p:spPr>
      </p:pic>
      <p:pic>
        <p:nvPicPr>
          <p:cNvPr id="5" name="Multimedia online 4" title="Majowa ￅﾂￄﾅka">
            <a:hlinkClick r:id="" action="ppaction://media"/>
            <a:extLst>
              <a:ext uri="{FF2B5EF4-FFF2-40B4-BE49-F238E27FC236}">
                <a16:creationId xmlns:a16="http://schemas.microsoft.com/office/drawing/2014/main" id="{A2ED8C44-16A4-4CAE-853F-41903637E7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6521" y="695928"/>
            <a:ext cx="4417671" cy="2484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AA002A7-7809-46C8-AA21-DFBC4D8705D7}"/>
              </a:ext>
            </a:extLst>
          </p:cNvPr>
          <p:cNvSpPr/>
          <p:nvPr/>
        </p:nvSpPr>
        <p:spPr>
          <a:xfrm>
            <a:off x="1180273" y="3463506"/>
            <a:ext cx="4750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Zatańcz wesoło ze swoimi bliskimi. Na hasło „łąka” – zbieraj piękne kolorowe kwiatki. </a:t>
            </a:r>
            <a:endParaRPr lang="pl-PL" sz="16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29E6059-7FB9-4BB8-A70C-F31120196986}"/>
              </a:ext>
            </a:extLst>
          </p:cNvPr>
          <p:cNvSpPr/>
          <p:nvPr/>
        </p:nvSpPr>
        <p:spPr>
          <a:xfrm>
            <a:off x="7276618" y="403540"/>
            <a:ext cx="4517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Obejrzyj program edukacyjny i odpowiedz na pytanie – co nam daje łąka?</a:t>
            </a:r>
            <a:endParaRPr lang="pl-PL" sz="1600" dirty="0"/>
          </a:p>
        </p:txBody>
      </p:sp>
      <p:pic>
        <p:nvPicPr>
          <p:cNvPr id="9" name="Multimedia online 8" title="Co nam daje ￅﾂￄﾅka?">
            <a:hlinkClick r:id="" action="ppaction://media"/>
            <a:extLst>
              <a:ext uri="{FF2B5EF4-FFF2-40B4-BE49-F238E27FC236}">
                <a16:creationId xmlns:a16="http://schemas.microsoft.com/office/drawing/2014/main" id="{4317A30A-66D4-451A-AD63-D506C385BBB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276618" y="1391855"/>
            <a:ext cx="4417671" cy="2484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2CD1F327-7899-49CE-B31F-74808D10FBFE}"/>
              </a:ext>
            </a:extLst>
          </p:cNvPr>
          <p:cNvSpPr/>
          <p:nvPr/>
        </p:nvSpPr>
        <p:spPr>
          <a:xfrm>
            <a:off x="532437" y="6162072"/>
            <a:ext cx="11551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podobały Ci się zajęcia? Opowiedz swoim  bliskim czego się dziś nauczyłeś. Do zobaczenia! 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8589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Obraz 73" descr="Obraz zawierający parasol, sypialnia&#10;&#10;Opis wygenerowany automatycznie">
            <a:extLst>
              <a:ext uri="{FF2B5EF4-FFF2-40B4-BE49-F238E27FC236}">
                <a16:creationId xmlns:a16="http://schemas.microsoft.com/office/drawing/2014/main" id="{919E2931-2CF9-4C84-B19C-D20408B244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5" b="1"/>
          <a:stretch/>
        </p:blipFill>
        <p:spPr>
          <a:xfrm>
            <a:off x="0" y="-23488"/>
            <a:ext cx="12191980" cy="6857990"/>
          </a:xfrm>
          <a:prstGeom prst="rect">
            <a:avLst/>
          </a:prstGeom>
        </p:spPr>
      </p:pic>
      <p:sp>
        <p:nvSpPr>
          <p:cNvPr id="75" name="Prostokąt 74">
            <a:extLst>
              <a:ext uri="{FF2B5EF4-FFF2-40B4-BE49-F238E27FC236}">
                <a16:creationId xmlns:a16="http://schemas.microsoft.com/office/drawing/2014/main" id="{A0632BDC-5D7C-4904-8C1B-D801F8761117}"/>
              </a:ext>
            </a:extLst>
          </p:cNvPr>
          <p:cNvSpPr/>
          <p:nvPr/>
        </p:nvSpPr>
        <p:spPr>
          <a:xfrm>
            <a:off x="2200940" y="1020883"/>
            <a:ext cx="9138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Nosi kubraczek w czarne kropki, wiosną budzi się do słonka. Czy już wiecie? To … </a:t>
            </a:r>
          </a:p>
        </p:txBody>
      </p:sp>
      <p:sp>
        <p:nvSpPr>
          <p:cNvPr id="76" name="Prostokąt 75">
            <a:extLst>
              <a:ext uri="{FF2B5EF4-FFF2-40B4-BE49-F238E27FC236}">
                <a16:creationId xmlns:a16="http://schemas.microsoft.com/office/drawing/2014/main" id="{5289210B-7FED-4857-9A33-B09B0BBDA719}"/>
              </a:ext>
            </a:extLst>
          </p:cNvPr>
          <p:cNvSpPr/>
          <p:nvPr/>
        </p:nvSpPr>
        <p:spPr>
          <a:xfrm>
            <a:off x="2200939" y="46822"/>
            <a:ext cx="839204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Poznajemy mieszkańców łąki:</a:t>
            </a:r>
            <a:endParaRPr lang="pl-PL" sz="45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2" name="Multimedia online 42" title="Minuscule.S01E56">
            <a:hlinkClick r:id="" action="ppaction://media"/>
            <a:extLst>
              <a:ext uri="{FF2B5EF4-FFF2-40B4-BE49-F238E27FC236}">
                <a16:creationId xmlns:a16="http://schemas.microsoft.com/office/drawing/2014/main" id="{33BC4BBB-873E-4E0B-BB88-3A7F172199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25351" y="2688562"/>
            <a:ext cx="3869923" cy="2900333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pic>
        <p:nvPicPr>
          <p:cNvPr id="83" name="Multimedia online 43" title="Biedroneczki sￄﾅ w kropeczki, Piosenka dla dzieci">
            <a:hlinkClick r:id="" action="ppaction://media"/>
            <a:extLst>
              <a:ext uri="{FF2B5EF4-FFF2-40B4-BE49-F238E27FC236}">
                <a16:creationId xmlns:a16="http://schemas.microsoft.com/office/drawing/2014/main" id="{BFDFEEB1-961F-466B-85C8-EE9E43E1E3F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235875" y="3319127"/>
            <a:ext cx="3930129" cy="2210697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pic>
        <p:nvPicPr>
          <p:cNvPr id="85" name="Obraz 84" descr="Obraz zawierający zegar&#10;&#10;Opis wygenerowany automatycznie">
            <a:extLst>
              <a:ext uri="{FF2B5EF4-FFF2-40B4-BE49-F238E27FC236}">
                <a16:creationId xmlns:a16="http://schemas.microsoft.com/office/drawing/2014/main" id="{D575E493-2C7F-440F-AA70-56224B253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50" y="2375062"/>
            <a:ext cx="4654158" cy="5417049"/>
          </a:xfrm>
          <a:prstGeom prst="rect">
            <a:avLst/>
          </a:prstGeom>
        </p:spPr>
      </p:pic>
      <p:sp>
        <p:nvSpPr>
          <p:cNvPr id="86" name="Prostokąt 85">
            <a:extLst>
              <a:ext uri="{FF2B5EF4-FFF2-40B4-BE49-F238E27FC236}">
                <a16:creationId xmlns:a16="http://schemas.microsoft.com/office/drawing/2014/main" id="{1B47B26F-DB5B-43CD-8FD0-260806963541}"/>
              </a:ext>
            </a:extLst>
          </p:cNvPr>
          <p:cNvSpPr/>
          <p:nvPr/>
        </p:nvSpPr>
        <p:spPr>
          <a:xfrm>
            <a:off x="5012269" y="2150490"/>
            <a:ext cx="5736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Obejrzyj zabawne przygody małej biedroneczki. </a:t>
            </a:r>
          </a:p>
        </p:txBody>
      </p:sp>
      <p:sp>
        <p:nvSpPr>
          <p:cNvPr id="87" name="Prostokąt 86">
            <a:extLst>
              <a:ext uri="{FF2B5EF4-FFF2-40B4-BE49-F238E27FC236}">
                <a16:creationId xmlns:a16="http://schemas.microsoft.com/office/drawing/2014/main" id="{E7B85558-7E95-41D7-AAB2-10701770BC43}"/>
              </a:ext>
            </a:extLst>
          </p:cNvPr>
          <p:cNvSpPr/>
          <p:nvPr/>
        </p:nvSpPr>
        <p:spPr>
          <a:xfrm>
            <a:off x="507786" y="2822119"/>
            <a:ext cx="5736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Posłuchaj piosenki o biedronkach.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634B182-12D4-40F8-AAB2-843C4B391B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1989">
            <a:off x="10040466" y="261554"/>
            <a:ext cx="2598560" cy="2598560"/>
          </a:xfrm>
          <a:prstGeom prst="rect">
            <a:avLst/>
          </a:prstGeom>
        </p:spPr>
      </p:pic>
      <p:pic>
        <p:nvPicPr>
          <p:cNvPr id="5" name="Obraz 4" descr="Obraz zawierający kwiat&#10;&#10;Opis wygenerowany automatycznie">
            <a:extLst>
              <a:ext uri="{FF2B5EF4-FFF2-40B4-BE49-F238E27FC236}">
                <a16:creationId xmlns:a16="http://schemas.microsoft.com/office/drawing/2014/main" id="{5EE51F26-9650-4FBB-9E24-0A41FDC02E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543" y="-791856"/>
            <a:ext cx="3156397" cy="31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83"/>
                </p:tgtEl>
              </p:cMediaNode>
            </p:video>
          </p:childTnLst>
        </p:cTn>
      </p:par>
    </p:tnLst>
    <p:bldLst>
      <p:bldP spid="75" grpId="0"/>
      <p:bldP spid="76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kwiat&#10;&#10;Opis wygenerowany automatycznie">
            <a:extLst>
              <a:ext uri="{FF2B5EF4-FFF2-40B4-BE49-F238E27FC236}">
                <a16:creationId xmlns:a16="http://schemas.microsoft.com/office/drawing/2014/main" id="{1626D6F2-F042-4195-85A1-3D99C0B4C7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35F0062-6CE0-44FB-A265-AB705C780887}"/>
              </a:ext>
            </a:extLst>
          </p:cNvPr>
          <p:cNvSpPr/>
          <p:nvPr/>
        </p:nvSpPr>
        <p:spPr>
          <a:xfrm>
            <a:off x="202319" y="75065"/>
            <a:ext cx="280204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Rozwiąż kolejną zagadkę, aby poznać pięknego mieszkańca łąki:</a:t>
            </a:r>
          </a:p>
          <a:p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 to za żółty listek,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 ma trąbkę i pyszczek, co ma cieniutkie nóżki</a:t>
            </a:r>
            <a:b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dwa sterczące różki?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 to najdziwniejsze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przyznacie chyba dzieci,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 liść uciekł z łodyżki</a:t>
            </a:r>
            <a:b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sam do kwiatów leci!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ultimedia online 4" title="Cud narodzin... motyla">
            <a:hlinkClick r:id="" action="ppaction://media"/>
            <a:extLst>
              <a:ext uri="{FF2B5EF4-FFF2-40B4-BE49-F238E27FC236}">
                <a16:creationId xmlns:a16="http://schemas.microsoft.com/office/drawing/2014/main" id="{8B1F6AD2-1CA0-4A4B-B107-0CEE56BE23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66478" y="179101"/>
            <a:ext cx="2999531" cy="2248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Multimedia online 5" title="Motylek - RYSOWANE WIERSZYKI">
            <a:hlinkClick r:id="" action="ppaction://media"/>
            <a:extLst>
              <a:ext uri="{FF2B5EF4-FFF2-40B4-BE49-F238E27FC236}">
                <a16:creationId xmlns:a16="http://schemas.microsoft.com/office/drawing/2014/main" id="{8CBF058F-406C-4B55-806E-EDDB46BA0D5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895827" y="3664011"/>
            <a:ext cx="3208620" cy="1804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Multimedia online 6" title="Bajkowa Druￅﾼyna - &quot;Kolorowym Byￄﾇ Motylem&quot; (audio z obrazkami)">
            <a:hlinkClick r:id="" action="ppaction://media"/>
            <a:extLst>
              <a:ext uri="{FF2B5EF4-FFF2-40B4-BE49-F238E27FC236}">
                <a16:creationId xmlns:a16="http://schemas.microsoft.com/office/drawing/2014/main" id="{5549D236-B341-49BE-BF19-1B60C3082E1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8125523" y="96955"/>
            <a:ext cx="3447096" cy="1938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 descr="Obraz zawierający owad, zwierzę, żółty, siedzi&#10;&#10;Opis wygenerowany automatycznie">
            <a:extLst>
              <a:ext uri="{FF2B5EF4-FFF2-40B4-BE49-F238E27FC236}">
                <a16:creationId xmlns:a16="http://schemas.microsoft.com/office/drawing/2014/main" id="{0D636C36-B746-4DB7-9977-9EC367C83E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89" y="5438139"/>
            <a:ext cx="1754096" cy="1644465"/>
          </a:xfrm>
          <a:prstGeom prst="rect">
            <a:avLst/>
          </a:prstGeom>
        </p:spPr>
      </p:pic>
      <p:pic>
        <p:nvPicPr>
          <p:cNvPr id="17" name="Obraz 16" descr="Obraz zawierający zwierzę, owad, żółty, ciemny&#10;&#10;Opis wygenerowany automatycznie">
            <a:extLst>
              <a:ext uri="{FF2B5EF4-FFF2-40B4-BE49-F238E27FC236}">
                <a16:creationId xmlns:a16="http://schemas.microsoft.com/office/drawing/2014/main" id="{638DD770-D6C3-473F-9134-0DC7AC6F66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409">
            <a:off x="385832" y="3116399"/>
            <a:ext cx="1300398" cy="1245781"/>
          </a:xfrm>
          <a:prstGeom prst="rect">
            <a:avLst/>
          </a:prstGeom>
        </p:spPr>
      </p:pic>
      <p:pic>
        <p:nvPicPr>
          <p:cNvPr id="21" name="Obraz 20" descr="Obraz zawierający owad, żółty, ciemny, czarny&#10;&#10;Opis wygenerowany automatycznie">
            <a:extLst>
              <a:ext uri="{FF2B5EF4-FFF2-40B4-BE49-F238E27FC236}">
                <a16:creationId xmlns:a16="http://schemas.microsoft.com/office/drawing/2014/main" id="{DB0FC8EA-68E2-4B22-BE39-AA0D8FF84F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52" y="967563"/>
            <a:ext cx="1230977" cy="1334379"/>
          </a:xfrm>
          <a:prstGeom prst="rect">
            <a:avLst/>
          </a:prstGeom>
        </p:spPr>
      </p:pic>
      <p:pic>
        <p:nvPicPr>
          <p:cNvPr id="25" name="Obraz 24" descr="Obraz zawierający wewnątrz, osoba, niedźwiedź, trzymający&#10;&#10;Opis wygenerowany automatycznie">
            <a:extLst>
              <a:ext uri="{FF2B5EF4-FFF2-40B4-BE49-F238E27FC236}">
                <a16:creationId xmlns:a16="http://schemas.microsoft.com/office/drawing/2014/main" id="{C777B4BD-8A59-4682-8A9D-F716658A8C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250">
            <a:off x="1084824" y="2192204"/>
            <a:ext cx="3910578" cy="4981737"/>
          </a:xfrm>
          <a:prstGeom prst="rect">
            <a:avLst/>
          </a:prstGeom>
        </p:spPr>
      </p:pic>
      <p:pic>
        <p:nvPicPr>
          <p:cNvPr id="27" name="Obraz 26" descr="Obraz zawierający powietrze, latanie, latawiec, duży&#10;&#10;Opis wygenerowany automatycznie">
            <a:extLst>
              <a:ext uri="{FF2B5EF4-FFF2-40B4-BE49-F238E27FC236}">
                <a16:creationId xmlns:a16="http://schemas.microsoft.com/office/drawing/2014/main" id="{7B3BD6F4-121F-48C3-8C4A-B784B81C42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008">
            <a:off x="1230163" y="5312945"/>
            <a:ext cx="1188592" cy="1188592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41A765A5-F153-4D82-85EA-965D4C3DDD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37" y="3299235"/>
            <a:ext cx="2319098" cy="205240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295E363D-A999-482D-8100-996E3631E5F7}"/>
              </a:ext>
            </a:extLst>
          </p:cNvPr>
          <p:cNvSpPr/>
          <p:nvPr/>
        </p:nvSpPr>
        <p:spPr>
          <a:xfrm>
            <a:off x="4263966" y="2620578"/>
            <a:ext cx="34514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Obejrzyj program o rozwoju motyla </a:t>
            </a:r>
            <a:endParaRPr lang="pl-PL" sz="1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95D6100-2C02-4E06-A995-F9ADB47B738C}"/>
              </a:ext>
            </a:extLst>
          </p:cNvPr>
          <p:cNvSpPr/>
          <p:nvPr/>
        </p:nvSpPr>
        <p:spPr>
          <a:xfrm>
            <a:off x="6399775" y="3208528"/>
            <a:ext cx="34514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Narysuj swojego motylka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BF525C5-7833-4063-8FB4-27C7EBB2193E}"/>
              </a:ext>
            </a:extLst>
          </p:cNvPr>
          <p:cNvSpPr/>
          <p:nvPr/>
        </p:nvSpPr>
        <p:spPr>
          <a:xfrm>
            <a:off x="8308811" y="2206804"/>
            <a:ext cx="36355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Zatańcz najpiękniej jak potrafisz – zaproś do wspólnego tańca swoich bliskich. </a:t>
            </a:r>
          </a:p>
        </p:txBody>
      </p:sp>
    </p:spTree>
    <p:extLst>
      <p:ext uri="{BB962C8B-B14F-4D97-AF65-F5344CB8AC3E}">
        <p14:creationId xmlns:p14="http://schemas.microsoft.com/office/powerpoint/2010/main" val="10461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8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kwiat, różowy&#10;&#10;Opis wygenerowany automatycznie">
            <a:extLst>
              <a:ext uri="{FF2B5EF4-FFF2-40B4-BE49-F238E27FC236}">
                <a16:creationId xmlns:a16="http://schemas.microsoft.com/office/drawing/2014/main" id="{8BC536B4-98EF-44C1-AD13-DF7E6A176A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0" y="0"/>
            <a:ext cx="12191980" cy="8843058"/>
          </a:xfrm>
          <a:prstGeom prst="rect">
            <a:avLst/>
          </a:prstGeom>
        </p:spPr>
      </p:pic>
      <p:pic>
        <p:nvPicPr>
          <p:cNvPr id="2" name="Multimedia online 1" title="Dzieciￄﾙce Przeboje - Pszczￃﾳￅﾂka Bzz / Polskie piosenki dla dzieci">
            <a:hlinkClick r:id="" action="ppaction://media"/>
            <a:extLst>
              <a:ext uri="{FF2B5EF4-FFF2-40B4-BE49-F238E27FC236}">
                <a16:creationId xmlns:a16="http://schemas.microsoft.com/office/drawing/2014/main" id="{7463A3D5-FD64-4EEA-9D3F-E2912B79C6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9113468" y="544670"/>
            <a:ext cx="2381980" cy="1339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D3AD8E3B-005C-4FA8-8995-B24388B96DE7}"/>
              </a:ext>
            </a:extLst>
          </p:cNvPr>
          <p:cNvSpPr/>
          <p:nvPr/>
        </p:nvSpPr>
        <p:spPr>
          <a:xfrm>
            <a:off x="8946047" y="68425"/>
            <a:ext cx="34514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Posłuchaj piosenki o pszczółkach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A795D99-BC10-49AF-B408-1D1CC8190490}"/>
              </a:ext>
            </a:extLst>
          </p:cNvPr>
          <p:cNvSpPr/>
          <p:nvPr/>
        </p:nvSpPr>
        <p:spPr>
          <a:xfrm>
            <a:off x="5758309" y="3177510"/>
            <a:ext cx="34514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Obejrzyj program edukacyjny i opowiedz skąd się bierze miód. </a:t>
            </a:r>
          </a:p>
        </p:txBody>
      </p:sp>
      <p:pic>
        <p:nvPicPr>
          <p:cNvPr id="3" name="Multimedia online 2" title="Bajka o pszczoￅﾂach - Tajemnicza Kuchnia, Ciufcia.pl">
            <a:hlinkClick r:id="" action="ppaction://media"/>
            <a:extLst>
              <a:ext uri="{FF2B5EF4-FFF2-40B4-BE49-F238E27FC236}">
                <a16:creationId xmlns:a16="http://schemas.microsoft.com/office/drawing/2014/main" id="{84952D4A-D2CF-47DC-969D-057B1C128CF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5911385" y="1701326"/>
            <a:ext cx="2434961" cy="13696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B9AF6AE-9CEA-4935-8ECF-E790B4AA84CC}"/>
              </a:ext>
            </a:extLst>
          </p:cNvPr>
          <p:cNvSpPr/>
          <p:nvPr/>
        </p:nvSpPr>
        <p:spPr>
          <a:xfrm>
            <a:off x="205562" y="177073"/>
            <a:ext cx="74181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Wspaniale radzisz sobie z zagadkami. Jestem z Ciebie dumna. Przygotowałam jeszcze jedną – czy znasz odpowiedź?</a:t>
            </a:r>
          </a:p>
          <a:p>
            <a:endParaRPr lang="pl-PL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pracowita, a cały jej trud z pewnością  docenisz, jeśli lubisz miód.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az 9" descr="Obraz zawierający wewnątrz, lalka, zabawka, wypchany&#10;&#10;Opis wygenerowany automatycznie">
            <a:extLst>
              <a:ext uri="{FF2B5EF4-FFF2-40B4-BE49-F238E27FC236}">
                <a16:creationId xmlns:a16="http://schemas.microsoft.com/office/drawing/2014/main" id="{EC6A81F4-3210-4BE6-AC61-5BFA622A3F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22" y="2708806"/>
            <a:ext cx="6350106" cy="6656988"/>
          </a:xfrm>
          <a:prstGeom prst="rect">
            <a:avLst/>
          </a:prstGeom>
        </p:spPr>
      </p:pic>
      <p:pic>
        <p:nvPicPr>
          <p:cNvPr id="11" name="Multimedia online 10" title="Z kamerￄﾅ wￅﾛrￃﾳd pszczￃﾳￅﾂ | Odcinek 2">
            <a:hlinkClick r:id="" action="ppaction://media"/>
            <a:extLst>
              <a:ext uri="{FF2B5EF4-FFF2-40B4-BE49-F238E27FC236}">
                <a16:creationId xmlns:a16="http://schemas.microsoft.com/office/drawing/2014/main" id="{F4600B08-13F8-42B8-B98C-72E59B9DD80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9209804" y="5352467"/>
            <a:ext cx="2434962" cy="1369666"/>
          </a:xfrm>
          <a:prstGeom prst="snip2DiagRect">
            <a:avLst>
              <a:gd name="adj1" fmla="val 217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9EA4674B-B15C-4C02-A6DC-8904FD7819EE}"/>
              </a:ext>
            </a:extLst>
          </p:cNvPr>
          <p:cNvSpPr/>
          <p:nvPr/>
        </p:nvSpPr>
        <p:spPr>
          <a:xfrm>
            <a:off x="9047027" y="2987739"/>
            <a:ext cx="34514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Obejrzyj program o pszczołach i powiedz czym się zajmują</a:t>
            </a:r>
          </a:p>
        </p:txBody>
      </p:sp>
      <p:pic>
        <p:nvPicPr>
          <p:cNvPr id="12" name="Multimedia online 11" title="Z kamerￄﾅ wￅﾛrￃﾳd pszczￃﾳￅﾂ | Odcinek 1">
            <a:hlinkClick r:id="" action="ppaction://media"/>
            <a:extLst>
              <a:ext uri="{FF2B5EF4-FFF2-40B4-BE49-F238E27FC236}">
                <a16:creationId xmlns:a16="http://schemas.microsoft.com/office/drawing/2014/main" id="{F132CA83-661E-4BC3-A72B-FE0FF5AEF7B5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1"/>
          <a:stretch>
            <a:fillRect/>
          </a:stretch>
        </p:blipFill>
        <p:spPr>
          <a:xfrm>
            <a:off x="9153393" y="3762269"/>
            <a:ext cx="2434962" cy="13696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Obraz 21" descr="Obraz zawierający rysunek&#10;&#10;Opis wygenerowany automatycznie">
            <a:extLst>
              <a:ext uri="{FF2B5EF4-FFF2-40B4-BE49-F238E27FC236}">
                <a16:creationId xmlns:a16="http://schemas.microsoft.com/office/drawing/2014/main" id="{44CF7AE2-D9FD-492D-989B-97E1719DCB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3577">
            <a:off x="3734548" y="1831346"/>
            <a:ext cx="1052304" cy="1028388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79C6DAA1-809D-4494-9D3A-7D638149CB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8281">
            <a:off x="11311503" y="2112104"/>
            <a:ext cx="835587" cy="81659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7F9D0994-C652-447B-B48B-C6B033A39B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866">
            <a:off x="7320505" y="217991"/>
            <a:ext cx="1257300" cy="1228725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D1C26480-B6D5-4D9A-AFAB-D5AAC603E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2758">
            <a:off x="826172" y="1290750"/>
            <a:ext cx="781571" cy="763808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C3D72C4C-624C-4E75-98F9-7A32C030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8281">
            <a:off x="5853904" y="3897420"/>
            <a:ext cx="788257" cy="770342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5B7A606D-2D85-4AEC-A070-2B81E2057F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2652">
            <a:off x="7337336" y="4543942"/>
            <a:ext cx="12573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0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5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5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15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parasol, sypialnia&#10;&#10;Opis wygenerowany automatycznie">
            <a:extLst>
              <a:ext uri="{FF2B5EF4-FFF2-40B4-BE49-F238E27FC236}">
                <a16:creationId xmlns:a16="http://schemas.microsoft.com/office/drawing/2014/main" id="{D1F13F09-296C-4CCF-9A2D-2122C7E856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5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4" name="Multimedia online 3" title="Minuscule - Compilation #2">
            <a:hlinkClick r:id="" action="ppaction://media"/>
            <a:extLst>
              <a:ext uri="{FF2B5EF4-FFF2-40B4-BE49-F238E27FC236}">
                <a16:creationId xmlns:a16="http://schemas.microsoft.com/office/drawing/2014/main" id="{9FC4F9AD-931B-47FC-AF26-770D5F6EED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168867" y="981589"/>
            <a:ext cx="3048000" cy="1714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2B25D2D-F8DF-4868-9D49-A64C78C64D35}"/>
              </a:ext>
            </a:extLst>
          </p:cNvPr>
          <p:cNvSpPr/>
          <p:nvPr/>
        </p:nvSpPr>
        <p:spPr>
          <a:xfrm>
            <a:off x="4080678" y="72736"/>
            <a:ext cx="33318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Obejrzyj zabawna historyjkę o mrówkach i opowiedz co chciały zdobyć oraz jak się do tego zabierały.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E767976-B0C8-4516-AFC4-C7ED068B0DAF}"/>
              </a:ext>
            </a:extLst>
          </p:cNvPr>
          <p:cNvSpPr/>
          <p:nvPr/>
        </p:nvSpPr>
        <p:spPr>
          <a:xfrm>
            <a:off x="105703" y="1801891"/>
            <a:ext cx="367751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Posłuchaj piosenki i odpowiedz na pytanie </a:t>
            </a:r>
          </a:p>
          <a:p>
            <a:r>
              <a:rPr lang="pl-PL" sz="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Dlaczego mrówki są takie ważne mimo, że są tak maleńkie?</a:t>
            </a:r>
          </a:p>
          <a:p>
            <a:pPr marL="342900" indent="-342900">
              <a:buAutoNum type="arabicPeriod"/>
            </a:pPr>
            <a:endParaRPr lang="pl-PL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pl-PL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Multimedia online 1" title="Mrￃﾳwki">
            <a:hlinkClick r:id="" action="ppaction://media"/>
            <a:extLst>
              <a:ext uri="{FF2B5EF4-FFF2-40B4-BE49-F238E27FC236}">
                <a16:creationId xmlns:a16="http://schemas.microsoft.com/office/drawing/2014/main" id="{6568746B-9570-4DFF-8085-F74FB31A485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80464" y="2742136"/>
            <a:ext cx="3315345" cy="2484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356A8847-E840-45C1-86C7-76F418AEFA2F}"/>
              </a:ext>
            </a:extLst>
          </p:cNvPr>
          <p:cNvSpPr/>
          <p:nvPr/>
        </p:nvSpPr>
        <p:spPr>
          <a:xfrm>
            <a:off x="8055074" y="91320"/>
            <a:ext cx="3677518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Kolejna zagadka dla Ciebie: </a:t>
            </a:r>
          </a:p>
          <a:p>
            <a:endParaRPr lang="pl-PL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zanurzyć się w wodzie –</a:t>
            </a:r>
            <a:b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znajdzie wody kropelkę,</a:t>
            </a:r>
            <a:b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kiedy źdźbło trawy dźwiga –</a:t>
            </a:r>
            <a:b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jakby niosła belkę. </a:t>
            </a:r>
          </a:p>
          <a:p>
            <a:endParaRPr lang="pl-PL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3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Tak, świetnie – to mrówka – przygotowałam dla Ciebie kilka ciekawostek o mróweczkach, posłuchaj:</a:t>
            </a:r>
          </a:p>
          <a:p>
            <a:endParaRPr lang="pl-PL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-Mrówki nie mają uszu, a niektóre z nich nie mają oczu. Mrówki „słuchają” poprzez odczuwanie wibracji ziemi przez stopy, a mrówki bez oczu, mogą komunikować się za pomocą czułek.</a:t>
            </a:r>
          </a:p>
          <a:p>
            <a:endParaRPr lang="pl-PL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 kolonii są trzy rodzaje mrówek: Królowa, robotnicy i samce. Królowa i samce mają skrzydła, podczas gdy robotnicy nie mają skrzydeł. Królowa jest jedyną mrówką, która może składać jaja. Gdy królowa dorasta do dorosłości, spędza resztę życia składając jaja. W zależności od gatunku kolonia może mieć jedną królową lub wiele królowych.</a:t>
            </a:r>
          </a:p>
          <a:p>
            <a:endParaRPr lang="pl-PL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Mrówki są wystarczająco inteligentne, aby zbudować tratwy podczas powodzi, ale nawet mają przypisane miejsca siedzące na tych łodziach. Wielokrotnie mrówki te pamiętają swoje miejsce i współpracują ze swoimi odpowiednikami, aby konsekwentnie budować tratwę.</a:t>
            </a:r>
          </a:p>
          <a:p>
            <a:endParaRPr lang="pl-PL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Mrówki mają dwa żołądki, jeden do trzymania pokarmu dla siebie, a drugi dla innych. </a:t>
            </a:r>
          </a:p>
          <a:p>
            <a:endParaRPr lang="pl-PL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Mrówka jest jednym z najsilniejszych stworzeń na świecie pod względem wielkości. Pojedyncza mrówka może przenosić 50 razy większą wagę ciała. Mogą one nawet będą pracować razem, aby poruszać większe obiekty jako grupa.</a:t>
            </a:r>
            <a:endParaRPr lang="pl-PL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pl-PL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pl-PL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 descr="Obraz zawierający żywność&#10;&#10;Opis wygenerowany automatycznie">
            <a:extLst>
              <a:ext uri="{FF2B5EF4-FFF2-40B4-BE49-F238E27FC236}">
                <a16:creationId xmlns:a16="http://schemas.microsoft.com/office/drawing/2014/main" id="{BED390E9-F068-4A45-9C0C-FEF76EA97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70" y="2787399"/>
            <a:ext cx="3074375" cy="3056299"/>
          </a:xfrm>
          <a:prstGeom prst="rect">
            <a:avLst/>
          </a:prstGeom>
        </p:spPr>
      </p:pic>
      <p:pic>
        <p:nvPicPr>
          <p:cNvPr id="11" name="Obraz 10" descr="Obraz zawierający gwiazdka, laptop, owoce, kwiat&#10;&#10;Opis wygenerowany automatycznie">
            <a:extLst>
              <a:ext uri="{FF2B5EF4-FFF2-40B4-BE49-F238E27FC236}">
                <a16:creationId xmlns:a16="http://schemas.microsoft.com/office/drawing/2014/main" id="{D5CFD5E3-E169-4D6A-92A4-BC06F660CF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36" y="3571742"/>
            <a:ext cx="285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roślina, kwiat&#10;&#10;Opis wygenerowany automatycznie">
            <a:extLst>
              <a:ext uri="{FF2B5EF4-FFF2-40B4-BE49-F238E27FC236}">
                <a16:creationId xmlns:a16="http://schemas.microsoft.com/office/drawing/2014/main" id="{03530C00-2091-485F-B750-4604A8741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50934CF-23FA-4959-ABBE-D5F8A666925C}"/>
              </a:ext>
            </a:extLst>
          </p:cNvPr>
          <p:cNvSpPr/>
          <p:nvPr/>
        </p:nvSpPr>
        <p:spPr>
          <a:xfrm>
            <a:off x="935665" y="168133"/>
            <a:ext cx="11089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łące mieszkają także inne owady: pająki, muchy, dżdżownice, ślimaki, koniki polne. Może uda Ci się ułożyć swoje zagadki o tych owadach i zadać je swoim bliskim? Jestem bardzo ciekawa czy uda im się je odgadnąć. </a:t>
            </a:r>
          </a:p>
        </p:txBody>
      </p:sp>
      <p:pic>
        <p:nvPicPr>
          <p:cNvPr id="5" name="Multimedia online 4" title="Weￌﾨdroￌﾁwki Skrzata Boroￌﾁwki - odc. 3 - ￅﾁￄﾅka">
            <a:hlinkClick r:id="" action="ppaction://media"/>
            <a:extLst>
              <a:ext uri="{FF2B5EF4-FFF2-40B4-BE49-F238E27FC236}">
                <a16:creationId xmlns:a16="http://schemas.microsoft.com/office/drawing/2014/main" id="{8ADFFBC7-A65B-47EB-B751-E983C27260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9686" y="1396054"/>
            <a:ext cx="3352489" cy="18857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D81706F-0B31-4964-9E5F-28C8D1EC8373}"/>
              </a:ext>
            </a:extLst>
          </p:cNvPr>
          <p:cNvSpPr/>
          <p:nvPr/>
        </p:nvSpPr>
        <p:spPr>
          <a:xfrm>
            <a:off x="849686" y="3404637"/>
            <a:ext cx="3763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Obejrzyj program edukacyjny o skrzacie Borówce – tak jak Ty zwiedza on dziś łąkę.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E31DECA-3F3C-4AA6-B8AF-DA9BF5528A27}"/>
              </a:ext>
            </a:extLst>
          </p:cNvPr>
          <p:cNvSpPr/>
          <p:nvPr/>
        </p:nvSpPr>
        <p:spPr>
          <a:xfrm>
            <a:off x="6014291" y="178866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Kolejne zadanie – specjalnie dla Ciebie, jestem z Ciebie bardzo dumna, że tak świetnie sobie radzisz. Policz wszystkie owady, które ukryły się na łące – powodzenia. </a:t>
            </a:r>
            <a:endParaRPr lang="pl-PL" sz="1400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19A64EC5-0FAA-4B29-8F58-AEC6340C5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09" y="5876731"/>
            <a:ext cx="1130541" cy="1000529"/>
          </a:xfrm>
          <a:prstGeom prst="rect">
            <a:avLst/>
          </a:prstGeom>
        </p:spPr>
      </p:pic>
      <p:pic>
        <p:nvPicPr>
          <p:cNvPr id="24" name="Obraz 23" descr="Obraz zawierający rysunek&#10;&#10;Opis wygenerowany automatycznie">
            <a:extLst>
              <a:ext uri="{FF2B5EF4-FFF2-40B4-BE49-F238E27FC236}">
                <a16:creationId xmlns:a16="http://schemas.microsoft.com/office/drawing/2014/main" id="{D2A0C0C3-6D17-4C56-8AF6-949DC275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3577">
            <a:off x="9634319" y="2851089"/>
            <a:ext cx="881516" cy="861482"/>
          </a:xfrm>
          <a:prstGeom prst="rect">
            <a:avLst/>
          </a:prstGeom>
        </p:spPr>
      </p:pic>
      <p:pic>
        <p:nvPicPr>
          <p:cNvPr id="25" name="Obraz 24" descr="Obraz zawierający rysunek&#10;&#10;Opis wygenerowany automatycznie">
            <a:extLst>
              <a:ext uri="{FF2B5EF4-FFF2-40B4-BE49-F238E27FC236}">
                <a16:creationId xmlns:a16="http://schemas.microsoft.com/office/drawing/2014/main" id="{F2642571-2CCD-4656-9DC0-B8ED2D79A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8194">
            <a:off x="8390758" y="1064546"/>
            <a:ext cx="654049" cy="639184"/>
          </a:xfrm>
          <a:prstGeom prst="rect">
            <a:avLst/>
          </a:prstGeom>
        </p:spPr>
      </p:pic>
      <p:pic>
        <p:nvPicPr>
          <p:cNvPr id="26" name="Obraz 25" descr="Obraz zawierający żywność&#10;&#10;Opis wygenerowany automatycznie">
            <a:extLst>
              <a:ext uri="{FF2B5EF4-FFF2-40B4-BE49-F238E27FC236}">
                <a16:creationId xmlns:a16="http://schemas.microsoft.com/office/drawing/2014/main" id="{F15C5B99-86F0-4FCD-ACA5-324855B024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6" y="6067722"/>
            <a:ext cx="863420" cy="858343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0C9D0B2D-2430-4356-A59F-7BB66F4B0B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" y="132835"/>
            <a:ext cx="1058015" cy="1050961"/>
          </a:xfrm>
          <a:prstGeom prst="rect">
            <a:avLst/>
          </a:prstGeom>
        </p:spPr>
      </p:pic>
      <p:pic>
        <p:nvPicPr>
          <p:cNvPr id="35" name="Obraz 34" descr="Obraz zawierający zegar, stół, rysunek&#10;&#10;Opis wygenerowany automatycznie">
            <a:extLst>
              <a:ext uri="{FF2B5EF4-FFF2-40B4-BE49-F238E27FC236}">
                <a16:creationId xmlns:a16="http://schemas.microsoft.com/office/drawing/2014/main" id="{B63D680B-4924-4451-8342-1F2F275099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22" y="6087475"/>
            <a:ext cx="1863677" cy="893333"/>
          </a:xfrm>
          <a:prstGeom prst="rect">
            <a:avLst/>
          </a:prstGeom>
        </p:spPr>
      </p:pic>
      <p:pic>
        <p:nvPicPr>
          <p:cNvPr id="37" name="Obraz 36" descr="Obraz zawierający czarny, wewnątrz, siedzi, przód&#10;&#10;Opis wygenerowany automatycznie">
            <a:extLst>
              <a:ext uri="{FF2B5EF4-FFF2-40B4-BE49-F238E27FC236}">
                <a16:creationId xmlns:a16="http://schemas.microsoft.com/office/drawing/2014/main" id="{1CF6FC2D-B20B-4D83-B946-C414394DFC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21" y="5372407"/>
            <a:ext cx="1428750" cy="1295400"/>
          </a:xfrm>
          <a:prstGeom prst="rect">
            <a:avLst/>
          </a:prstGeom>
        </p:spPr>
      </p:pic>
      <p:pic>
        <p:nvPicPr>
          <p:cNvPr id="39" name="Obraz 38" descr="Obraz zawierający wewnątrz, patrzenie, czarny, siedzi&#10;&#10;Opis wygenerowany automatycznie">
            <a:extLst>
              <a:ext uri="{FF2B5EF4-FFF2-40B4-BE49-F238E27FC236}">
                <a16:creationId xmlns:a16="http://schemas.microsoft.com/office/drawing/2014/main" id="{D5821575-B1E2-4065-9D6A-FA6894A53B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304" y="5861229"/>
            <a:ext cx="1119797" cy="1175787"/>
          </a:xfrm>
          <a:prstGeom prst="rect">
            <a:avLst/>
          </a:prstGeom>
        </p:spPr>
      </p:pic>
      <p:pic>
        <p:nvPicPr>
          <p:cNvPr id="41" name="Obraz 40" descr="Obraz zawierający jasne&#10;&#10;Opis wygenerowany automatycznie">
            <a:extLst>
              <a:ext uri="{FF2B5EF4-FFF2-40B4-BE49-F238E27FC236}">
                <a16:creationId xmlns:a16="http://schemas.microsoft.com/office/drawing/2014/main" id="{6CF4FE36-50CE-40A8-8CDD-254EF08692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890">
            <a:off x="5747431" y="2985353"/>
            <a:ext cx="1210392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6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Obraz 25" descr="Obraz zawierający kwiat, różowy&#10;&#10;Opis wygenerowany automatycznie">
            <a:extLst>
              <a:ext uri="{FF2B5EF4-FFF2-40B4-BE49-F238E27FC236}">
                <a16:creationId xmlns:a16="http://schemas.microsoft.com/office/drawing/2014/main" id="{17CF6758-F74A-4315-998E-DD8F384CD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0" y="0"/>
            <a:ext cx="12191980" cy="8096563"/>
          </a:xfrm>
          <a:prstGeom prst="rect">
            <a:avLst/>
          </a:prstGeom>
        </p:spPr>
      </p:pic>
      <p:pic>
        <p:nvPicPr>
          <p:cNvPr id="4" name="Multimedia online 3" title="Bal na ￅﾂￄﾅce - nowe piosenki dla dzieci od music4children">
            <a:hlinkClick r:id="" action="ppaction://media"/>
            <a:extLst>
              <a:ext uri="{FF2B5EF4-FFF2-40B4-BE49-F238E27FC236}">
                <a16:creationId xmlns:a16="http://schemas.microsoft.com/office/drawing/2014/main" id="{329DAC23-5577-4855-B691-1A26C6C8CD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4074" y="441618"/>
            <a:ext cx="3827340" cy="2868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67FE3BFA-A028-46D2-BE7B-27717CFE4E7A}"/>
              </a:ext>
            </a:extLst>
          </p:cNvPr>
          <p:cNvSpPr/>
          <p:nvPr/>
        </p:nvSpPr>
        <p:spPr>
          <a:xfrm>
            <a:off x="4915488" y="249085"/>
            <a:ext cx="71093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Pożycz od Mamy, Cioci lub babci chustkę lub wytnij pasek z bibuły       i potańcz wesoło przy piosence. Na hasło „motyl” – machaj delikatnie rączkami na boki jakbyś naśladował lot motyla. Na hasło „konik polny” – skacz najwyżej jak potrafisz. Na hasło „ślimak” – idź powolutku suwając stopy jedna za drugą. Na hasło „pajączek” – idź szybko na czworaka tak, jakbyś chciał złapać muszkę na obiad. </a:t>
            </a:r>
          </a:p>
        </p:txBody>
      </p:sp>
      <p:pic>
        <p:nvPicPr>
          <p:cNvPr id="35" name="Obraz 34" descr="Obraz zawierający wewnątrz, stół, małe, tort&#10;&#10;Opis wygenerowany automatycznie">
            <a:extLst>
              <a:ext uri="{FF2B5EF4-FFF2-40B4-BE49-F238E27FC236}">
                <a16:creationId xmlns:a16="http://schemas.microsoft.com/office/drawing/2014/main" id="{ADD57433-277A-42E4-AA3B-80291537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58" y="2501871"/>
            <a:ext cx="4024342" cy="5499934"/>
          </a:xfrm>
          <a:prstGeom prst="rect">
            <a:avLst/>
          </a:prstGeom>
        </p:spPr>
      </p:pic>
      <p:pic>
        <p:nvPicPr>
          <p:cNvPr id="38" name="Obraz 37" descr="Obraz zawierający owad, żółty, ciemny, czarny&#10;&#10;Opis wygenerowany automatycznie">
            <a:extLst>
              <a:ext uri="{FF2B5EF4-FFF2-40B4-BE49-F238E27FC236}">
                <a16:creationId xmlns:a16="http://schemas.microsoft.com/office/drawing/2014/main" id="{FA9F53BE-B3DA-492B-9B2C-534C12D4C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38" y="2377183"/>
            <a:ext cx="1517034" cy="1644465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BEB6626C-60EC-4EAF-8ECE-B9EC635246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6" y="4492259"/>
            <a:ext cx="2319098" cy="2052402"/>
          </a:xfrm>
          <a:prstGeom prst="rect">
            <a:avLst/>
          </a:prstGeom>
        </p:spPr>
      </p:pic>
      <p:pic>
        <p:nvPicPr>
          <p:cNvPr id="40" name="Obraz 39" descr="Obraz zawierający powietrze, latanie, latawiec, duży&#10;&#10;Opis wygenerowany automatycznie">
            <a:extLst>
              <a:ext uri="{FF2B5EF4-FFF2-40B4-BE49-F238E27FC236}">
                <a16:creationId xmlns:a16="http://schemas.microsoft.com/office/drawing/2014/main" id="{7E3D7F3C-85BB-4303-AC7F-EE1D478011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008">
            <a:off x="4799690" y="4963107"/>
            <a:ext cx="1110705" cy="1110705"/>
          </a:xfrm>
          <a:prstGeom prst="rect">
            <a:avLst/>
          </a:prstGeom>
        </p:spPr>
      </p:pic>
      <p:pic>
        <p:nvPicPr>
          <p:cNvPr id="41" name="Obraz 40" descr="Obraz zawierający zwierzę, owad, żółty, ciemny&#10;&#10;Opis wygenerowany automatycznie">
            <a:extLst>
              <a:ext uri="{FF2B5EF4-FFF2-40B4-BE49-F238E27FC236}">
                <a16:creationId xmlns:a16="http://schemas.microsoft.com/office/drawing/2014/main" id="{8EFD0B7D-A4F1-4929-9D6A-B80A59DE13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92315" y="2610048"/>
            <a:ext cx="1481817" cy="11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parasol, sypialnia&#10;&#10;Opis wygenerowany automatycznie">
            <a:extLst>
              <a:ext uri="{FF2B5EF4-FFF2-40B4-BE49-F238E27FC236}">
                <a16:creationId xmlns:a16="http://schemas.microsoft.com/office/drawing/2014/main" id="{F3A86688-B101-4B38-A0AB-F060EA211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Obraz 3" descr="Obraz zawierający wewnątrz, osoba, niedźwiedź, miś&#10;&#10;Opis wygenerowany automatycznie">
            <a:extLst>
              <a:ext uri="{FF2B5EF4-FFF2-40B4-BE49-F238E27FC236}">
                <a16:creationId xmlns:a16="http://schemas.microsoft.com/office/drawing/2014/main" id="{97FE989E-45E2-49DE-B17A-88F35E3FF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89">
            <a:off x="-486137" y="2918763"/>
            <a:ext cx="3576579" cy="4556251"/>
          </a:xfrm>
          <a:prstGeom prst="rect">
            <a:avLst/>
          </a:prstGeom>
        </p:spPr>
      </p:pic>
      <p:pic>
        <p:nvPicPr>
          <p:cNvPr id="5" name="Multimedia online 4" title="ￅﾁￄﾅka - roￅﾛliny i zwierzￄﾙta, Edvard Grieg - Poranek">
            <a:hlinkClick r:id="" action="ppaction://media"/>
            <a:extLst>
              <a:ext uri="{FF2B5EF4-FFF2-40B4-BE49-F238E27FC236}">
                <a16:creationId xmlns:a16="http://schemas.microsoft.com/office/drawing/2014/main" id="{885496AC-63D6-46DF-8A0A-FB05DAAE04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35422" y="1789439"/>
            <a:ext cx="3850438" cy="2165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2B2EF1C-0CB3-43CE-A8B2-FF9B499FC976}"/>
              </a:ext>
            </a:extLst>
          </p:cNvPr>
          <p:cNvSpPr/>
          <p:nvPr/>
        </p:nvSpPr>
        <p:spPr>
          <a:xfrm>
            <a:off x="1752919" y="142001"/>
            <a:ext cx="102653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Wyobraź sobie, że jesteś pszczółką, która strasznie zmęczyła się po ciężkiej pracy- zbieraniu nektaru z kwiatów. Zamknij oczy, twoje nogi robią się ciężkie, twoje rączki stają się zmęczone. Wszędzie dookoła można poczuć zapach wiosennych kwiatów. Wdychamy świeże powietrze nosem i wydychamy buzią. Rączki i nóżki odpoczywają. Pszczółka powoli otwiera oczy, siada, podnosi się, otrzepuje rączki i nóżki. Wypoczęta i zrelaksowana odlatuje do dalszej pracy.</a:t>
            </a:r>
          </a:p>
        </p:txBody>
      </p:sp>
      <p:pic>
        <p:nvPicPr>
          <p:cNvPr id="8" name="Multimedia online 7" title="Mieszkaￅﾄcy ￅﾂￄﾅki - film o robakach - bajka edukacyjna dla dzieci po polsku">
            <a:hlinkClick r:id="" action="ppaction://media"/>
            <a:extLst>
              <a:ext uri="{FF2B5EF4-FFF2-40B4-BE49-F238E27FC236}">
                <a16:creationId xmlns:a16="http://schemas.microsoft.com/office/drawing/2014/main" id="{09BA6C0F-5968-414A-8E0E-2A477B613AC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582464" y="3429000"/>
            <a:ext cx="4035646" cy="2270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1798FE4-BB23-47AB-AB3D-0C0C3A3EB060}"/>
              </a:ext>
            </a:extLst>
          </p:cNvPr>
          <p:cNvSpPr/>
          <p:nvPr/>
        </p:nvSpPr>
        <p:spPr>
          <a:xfrm>
            <a:off x="7239998" y="2590068"/>
            <a:ext cx="4778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Obejrzyj program edukacyjny o mieszkańcach łąki i utrwal dzisiejsze wiadomości. </a:t>
            </a:r>
          </a:p>
        </p:txBody>
      </p:sp>
      <p:pic>
        <p:nvPicPr>
          <p:cNvPr id="11" name="Obraz 10" descr="Obraz zawierający jasne&#10;&#10;Opis wygenerowany automatycznie">
            <a:extLst>
              <a:ext uri="{FF2B5EF4-FFF2-40B4-BE49-F238E27FC236}">
                <a16:creationId xmlns:a16="http://schemas.microsoft.com/office/drawing/2014/main" id="{8FFC6543-CC5D-4C2C-858A-EAF6AB50A3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890">
            <a:off x="4109537" y="5258276"/>
            <a:ext cx="809811" cy="689893"/>
          </a:xfrm>
          <a:prstGeom prst="rect">
            <a:avLst/>
          </a:prstGeom>
        </p:spPr>
      </p:pic>
      <p:pic>
        <p:nvPicPr>
          <p:cNvPr id="12" name="Obraz 11" descr="Obraz zawierający jasne&#10;&#10;Opis wygenerowany automatycznie">
            <a:extLst>
              <a:ext uri="{FF2B5EF4-FFF2-40B4-BE49-F238E27FC236}">
                <a16:creationId xmlns:a16="http://schemas.microsoft.com/office/drawing/2014/main" id="{EE0C6FA0-7B86-4AA7-8B4A-8E0181EEB7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2513">
            <a:off x="1286603" y="2245120"/>
            <a:ext cx="809811" cy="6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kwiat&#10;&#10;Opis wygenerowany automatycznie">
            <a:extLst>
              <a:ext uri="{FF2B5EF4-FFF2-40B4-BE49-F238E27FC236}">
                <a16:creationId xmlns:a16="http://schemas.microsoft.com/office/drawing/2014/main" id="{588A87AF-EB1C-4664-9F67-0BC4EB52A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10" name="Obraz 9" descr="Obraz zawierający wewnątrz, lalka, zabawka, wypchany&#10;&#10;Opis wygenerowany automatycznie">
            <a:extLst>
              <a:ext uri="{FF2B5EF4-FFF2-40B4-BE49-F238E27FC236}">
                <a16:creationId xmlns:a16="http://schemas.microsoft.com/office/drawing/2014/main" id="{81FD2D64-DABE-4AD4-9F96-ED9F01AF5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66" y="3020992"/>
            <a:ext cx="2119891" cy="2222339"/>
          </a:xfrm>
          <a:prstGeom prst="rect">
            <a:avLst/>
          </a:prstGeom>
        </p:spPr>
      </p:pic>
      <p:pic>
        <p:nvPicPr>
          <p:cNvPr id="11" name="Multimedia online 10" title="Mieszkaￅﾄcy ￅﾂￄﾅki z papierowych paskￃﾳw / pomysￅﾂy zabaw / zabawy plastyczne / paper craft / kids craft">
            <a:hlinkClick r:id="" action="ppaction://media"/>
            <a:extLst>
              <a:ext uri="{FF2B5EF4-FFF2-40B4-BE49-F238E27FC236}">
                <a16:creationId xmlns:a16="http://schemas.microsoft.com/office/drawing/2014/main" id="{22D773B9-F567-43CB-B056-3FF4C27567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822952" y="82479"/>
            <a:ext cx="5224025" cy="2938513"/>
          </a:xfrm>
          <a:prstGeom prst="snip2DiagRect">
            <a:avLst>
              <a:gd name="adj1" fmla="val 2037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0BDCBDC2-8BB9-448C-B8C0-486D9293A5E4}"/>
              </a:ext>
            </a:extLst>
          </p:cNvPr>
          <p:cNvSpPr/>
          <p:nvPr/>
        </p:nvSpPr>
        <p:spPr>
          <a:xfrm>
            <a:off x="90254" y="81434"/>
            <a:ext cx="64062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Przygotuj:</a:t>
            </a:r>
          </a:p>
          <a:p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-kolorowe kartki</a:t>
            </a:r>
          </a:p>
          <a:p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-klej</a:t>
            </a:r>
          </a:p>
          <a:p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-nożyczki</a:t>
            </a:r>
          </a:p>
          <a:p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-ewentualnie gotowe naklejane oczka lub inne dekoracje</a:t>
            </a:r>
          </a:p>
          <a:p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-zapał do pracy</a:t>
            </a:r>
          </a:p>
          <a:p>
            <a:endParaRPr lang="pl-PL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Wykonaj swojego mieszkańca majowej łąki. Chętnie obejrzę zdjęcia Twojej pracy. </a:t>
            </a:r>
          </a:p>
          <a:p>
            <a:pPr marL="285750" indent="-285750">
              <a:buFontTx/>
              <a:buChar char="-"/>
            </a:pP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raz 12" descr="Obraz zawierający zwierzę, owad, żółty, ciemny&#10;&#10;Opis wygenerowany automatycznie">
            <a:extLst>
              <a:ext uri="{FF2B5EF4-FFF2-40B4-BE49-F238E27FC236}">
                <a16:creationId xmlns:a16="http://schemas.microsoft.com/office/drawing/2014/main" id="{4CE93AB4-81C0-413F-9FD1-1E450A794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409">
            <a:off x="3037481" y="4620440"/>
            <a:ext cx="1300398" cy="124578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280748B-0DFB-46C2-9069-CC08E2B15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19" y="3578112"/>
            <a:ext cx="2319098" cy="2052402"/>
          </a:xfrm>
          <a:prstGeom prst="rect">
            <a:avLst/>
          </a:prstGeom>
        </p:spPr>
      </p:pic>
      <p:pic>
        <p:nvPicPr>
          <p:cNvPr id="15" name="Obraz 14" descr="Obraz zawierający owad, żółty, ciemny, czarny&#10;&#10;Opis wygenerowany automatycznie">
            <a:extLst>
              <a:ext uri="{FF2B5EF4-FFF2-40B4-BE49-F238E27FC236}">
                <a16:creationId xmlns:a16="http://schemas.microsoft.com/office/drawing/2014/main" id="{1B1EBAA3-B66B-4E1A-82A0-27EBFF10C4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06" y="2994411"/>
            <a:ext cx="1258578" cy="1364299"/>
          </a:xfrm>
          <a:prstGeom prst="rect">
            <a:avLst/>
          </a:prstGeom>
        </p:spPr>
      </p:pic>
      <p:pic>
        <p:nvPicPr>
          <p:cNvPr id="16" name="Obraz 15" descr="Obraz zawierający powietrze, latanie, latawiec, duży&#10;&#10;Opis wygenerowany automatycznie">
            <a:extLst>
              <a:ext uri="{FF2B5EF4-FFF2-40B4-BE49-F238E27FC236}">
                <a16:creationId xmlns:a16="http://schemas.microsoft.com/office/drawing/2014/main" id="{C8F48125-1A6F-48C1-A587-CE9417E557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008">
            <a:off x="38596" y="5398583"/>
            <a:ext cx="929122" cy="9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8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5E8F5AE1EEA4C8B24592CEA2981BE" ma:contentTypeVersion="4" ma:contentTypeDescription="Create a new document." ma:contentTypeScope="" ma:versionID="83a32bfc133fb1214169b69b99f71180">
  <xsd:schema xmlns:xsd="http://www.w3.org/2001/XMLSchema" xmlns:xs="http://www.w3.org/2001/XMLSchema" xmlns:p="http://schemas.microsoft.com/office/2006/metadata/properties" xmlns:ns3="59a41656-1971-4120-8932-b9cd4557faba" targetNamespace="http://schemas.microsoft.com/office/2006/metadata/properties" ma:root="true" ma:fieldsID="7b197b5808caf60c5121a248fa0c1e8a" ns3:_="">
    <xsd:import namespace="59a41656-1971-4120-8932-b9cd4557fa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41656-1971-4120-8932-b9cd4557f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D96ECE-40BC-489F-A9FB-ABB8A0B274C4}">
  <ds:schemaRefs>
    <ds:schemaRef ds:uri="http://schemas.microsoft.com/office/2006/documentManagement/types"/>
    <ds:schemaRef ds:uri="http://purl.org/dc/terms/"/>
    <ds:schemaRef ds:uri="http://www.w3.org/XML/1998/namespace"/>
    <ds:schemaRef ds:uri="59a41656-1971-4120-8932-b9cd4557faba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A9C0A6-1FE0-4CD1-B16D-91B83E2711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D5463-F435-4119-ADCE-CF62CEFCF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41656-1971-4120-8932-b9cd4557fa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528</Words>
  <Application>Microsoft Office PowerPoint</Application>
  <PresentationFormat>Panoramiczny</PresentationFormat>
  <Paragraphs>55</Paragraphs>
  <Slides>10</Slides>
  <Notes>0</Notes>
  <HiddenSlides>0</HiddenSlides>
  <MMClips>18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Times New Roman</vt:lpstr>
      <vt:lpstr>Calibri Light</vt:lpstr>
      <vt:lpstr>Calibri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365 Pro Plus</dc:creator>
  <cp:lastModifiedBy>365 Pro Plus</cp:lastModifiedBy>
  <cp:revision>2</cp:revision>
  <dcterms:created xsi:type="dcterms:W3CDTF">2020-05-02T17:13:33Z</dcterms:created>
  <dcterms:modified xsi:type="dcterms:W3CDTF">2020-05-02T20:15:06Z</dcterms:modified>
</cp:coreProperties>
</file>